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10"/>
  </p:normalViewPr>
  <p:slideViewPr>
    <p:cSldViewPr snapToGrid="0" snapToObjects="1">
      <p:cViewPr>
        <p:scale>
          <a:sx n="148" d="100"/>
          <a:sy n="148" d="100"/>
        </p:scale>
        <p:origin x="-48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B04777-B343-3F44-A097-4A5851F69506}" type="datetimeFigureOut">
              <a:rPr lang="en-US" smtClean="0"/>
              <a:t>4/13/21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F5708C-0405-6342-84FF-296B5F533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47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F5708C-0405-6342-84FF-296B5F5335E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290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F5708C-0405-6342-84FF-296B5F5335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66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51FE5-5C10-6448-99AF-ECAF3DA03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20979-E986-C24F-A716-8667F00F53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04A0B-AD44-0443-935E-3816721E2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B333E-141F-0F4F-A7AF-2148ACBC5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3F248-43FF-4C4C-B363-E52890AB1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2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EFD5C-7912-D841-B643-A97DFF15A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577D80-6DFA-1540-B1C6-934F03510D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DFB7F-68C5-594E-B4B7-2F8AF086A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45805-4E90-BD44-A5A3-71F19E080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D41E8-0091-5049-96F4-77333C066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286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436E3F-C874-DB45-B9B7-36616037B4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A30C0F-DA72-3445-8C35-C4ECB226C6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C7C8C-C6EC-0342-AAA1-892457A28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041EE-FB46-414A-A938-33B17A71E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A4DD2-0794-2B4B-A2DD-7D5E4C534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790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924FA-13D1-524F-B024-900521569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06534-F851-7047-B073-496E7B3D0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CF193-444D-464D-B073-64AE03DE0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28EA6-1171-0E49-BDB2-7DB8756BC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42F00-86FB-694D-927C-E7AC3D507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949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88C81-D35E-7242-B745-774942293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38108-F8A9-E34F-ABEB-4CD2C57F1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84011-3E4A-9F47-9D24-9E6161638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A6DAF-0E57-8845-8F8B-7F5CF3284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9B121-BD98-8A43-9091-B12CE21B5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61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305DC-86EB-6147-BB42-48A817DAB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C36DA-DC2D-D149-B6B2-88AF6AA8D8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F0588B-164C-6041-B2EC-19449A966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5EE6D-B836-C54A-9172-296C2CF8F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C1DAC2-56B4-8B42-9F5F-3409B6AEA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C31522-98CE-5348-B27D-70016EF88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224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599E6-16CC-6E47-964D-638A09217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206C5-740B-F046-B808-7F889FB36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FBFCF-5FBD-F849-A8D2-A015201F5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4B93F6-B94F-1D48-824A-A04295CCED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92A00-3159-1948-8053-C277A38187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4A233D-409F-E145-BF6A-3E8DC6B4F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674D4-6CE9-6F4B-BF20-E4B4EF72E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C2A3B-05D2-7A4E-BC34-64C41044B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061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DC770-5E00-AD42-9C6D-2A2846A1D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1651E3-45F9-B944-AE5F-72F0A6FA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7C14F3-5B79-1349-89CE-026E87F4B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1BEA61-A1B7-7C4A-BF04-681F24EB3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75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96FF6D-187B-A348-8E67-69EBD8F87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CD7E43-249C-704B-A5A3-D056D641D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84A8B-FCA9-864E-8387-F7B36CA4E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02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9C796-DE67-914E-ACEE-6AD7B4C0A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335B4-C594-CD45-B284-D2F45D1D0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8DDB3D-CCFF-7B4F-B6B8-3A09CDC91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0B45DE-8ABC-3D4B-A0B4-50403F6D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751129-8907-2C4D-9802-A8E2422D9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93C2AB-7BF3-C149-B0C3-8ABC0BF4D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594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01EEC-29D2-8042-8F4C-4B0B78733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7779E7-5716-3C43-9B6E-EDE7CEABE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CD163C-B5B7-4746-837F-6F1B23E35B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2D666A-A077-C24F-8275-9BDD94655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D4B39C-8914-9444-B472-F6541046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CEF09-C1FE-3E45-A62D-82BF79D7D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77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AC4B20-367E-F349-BF87-BAA9F2ED0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39447-ED69-524C-AB50-C75F120BDF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71C77-69E7-FE4F-9BE5-8FB8BC2592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8FA76-F22D-F945-89FB-DA3DF1ED6383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F7C27-6B55-3844-A3D3-A282AC03EA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F8D1F-3D56-414E-A5B8-D773F0F55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9663F-F6D9-0540-98EF-948AAFAEB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89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indoor, wall, cluttered&#10;&#10;Description automatically generated">
            <a:extLst>
              <a:ext uri="{FF2B5EF4-FFF2-40B4-BE49-F238E27FC236}">
                <a16:creationId xmlns:a16="http://schemas.microsoft.com/office/drawing/2014/main" id="{7DC3B1FE-30B3-E346-A660-A469896643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55" t="10227" r="5817" b="8738"/>
          <a:stretch/>
        </p:blipFill>
        <p:spPr>
          <a:xfrm>
            <a:off x="1305016" y="650289"/>
            <a:ext cx="7226425" cy="555742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38ADFCD-F080-844D-953F-5DAFFC6B32A3}"/>
              </a:ext>
            </a:extLst>
          </p:cNvPr>
          <p:cNvSpPr/>
          <p:nvPr/>
        </p:nvSpPr>
        <p:spPr>
          <a:xfrm>
            <a:off x="3906175" y="1047566"/>
            <a:ext cx="1251752" cy="38174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Oscilloscope</a:t>
            </a:r>
            <a:endParaRPr lang="en-US" dirty="0">
              <a:solidFill>
                <a:sysClr val="windowText" lastClr="000000"/>
              </a:solidFill>
              <a:latin typeface="Cambria" panose="020405030504060302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3DF2B2-81FB-EF49-A41B-9F5197B06704}"/>
              </a:ext>
            </a:extLst>
          </p:cNvPr>
          <p:cNvSpPr/>
          <p:nvPr/>
        </p:nvSpPr>
        <p:spPr>
          <a:xfrm>
            <a:off x="2655901" y="3738980"/>
            <a:ext cx="1596501" cy="38174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Lock in Amplifier</a:t>
            </a:r>
            <a:endParaRPr lang="en-US" dirty="0">
              <a:solidFill>
                <a:sysClr val="windowText" lastClr="000000"/>
              </a:solidFill>
              <a:latin typeface="Cambria" panose="020405030504060302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A0511F-8CEC-EE49-8CCE-33BDB00DC7D4}"/>
              </a:ext>
            </a:extLst>
          </p:cNvPr>
          <p:cNvSpPr/>
          <p:nvPr/>
        </p:nvSpPr>
        <p:spPr>
          <a:xfrm>
            <a:off x="6440249" y="1219201"/>
            <a:ext cx="1596501" cy="38174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Power Supply</a:t>
            </a:r>
            <a:endParaRPr lang="en-US" dirty="0">
              <a:solidFill>
                <a:sysClr val="windowText" lastClr="000000"/>
              </a:solidFill>
              <a:latin typeface="Cambria" panose="020405030504060302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AE6DD9E-F9F4-7E47-AE13-CE854DE642BD}"/>
              </a:ext>
            </a:extLst>
          </p:cNvPr>
          <p:cNvSpPr/>
          <p:nvPr/>
        </p:nvSpPr>
        <p:spPr>
          <a:xfrm>
            <a:off x="4807311" y="3264051"/>
            <a:ext cx="1410071" cy="38174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Audio Amplifier</a:t>
            </a:r>
            <a:endParaRPr lang="en-US" dirty="0">
              <a:solidFill>
                <a:sysClr val="windowText" lastClr="000000"/>
              </a:solidFill>
              <a:latin typeface="Cambria" panose="020405030504060302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0257EE-934E-8742-A4C2-36E0F4AA8211}"/>
              </a:ext>
            </a:extLst>
          </p:cNvPr>
          <p:cNvSpPr/>
          <p:nvPr/>
        </p:nvSpPr>
        <p:spPr>
          <a:xfrm>
            <a:off x="5583684" y="5619564"/>
            <a:ext cx="1024631" cy="38174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Inductor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42870D-0344-874A-AE58-0F6BE00A87EF}"/>
              </a:ext>
            </a:extLst>
          </p:cNvPr>
          <p:cNvSpPr/>
          <p:nvPr/>
        </p:nvSpPr>
        <p:spPr>
          <a:xfrm>
            <a:off x="7632835" y="4759815"/>
            <a:ext cx="606926" cy="38174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Laser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E195A1-B1FB-064A-8763-0602908539A1}"/>
              </a:ext>
            </a:extLst>
          </p:cNvPr>
          <p:cNvSpPr/>
          <p:nvPr/>
        </p:nvSpPr>
        <p:spPr>
          <a:xfrm>
            <a:off x="3906176" y="5619564"/>
            <a:ext cx="1112862" cy="38174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Photodiode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FF12E7E-71D6-9540-8CC1-66BCCEC3D4CA}"/>
              </a:ext>
            </a:extLst>
          </p:cNvPr>
          <p:cNvCxnSpPr>
            <a:cxnSpLocks/>
          </p:cNvCxnSpPr>
          <p:nvPr/>
        </p:nvCxnSpPr>
        <p:spPr>
          <a:xfrm>
            <a:off x="5120920" y="1429306"/>
            <a:ext cx="0" cy="346555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07B3933-44C7-7041-833E-655A34CCA9A4}"/>
              </a:ext>
            </a:extLst>
          </p:cNvPr>
          <p:cNvCxnSpPr>
            <a:cxnSpLocks/>
          </p:cNvCxnSpPr>
          <p:nvPr/>
        </p:nvCxnSpPr>
        <p:spPr>
          <a:xfrm>
            <a:off x="7997269" y="1600941"/>
            <a:ext cx="0" cy="843891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8A74B9-FAF9-4449-9BFE-BBAEC5BF9B3C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5512347" y="3645791"/>
            <a:ext cx="0" cy="964710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A6E41D6-DE1E-CA45-A500-2DED3D3413C1}"/>
              </a:ext>
            </a:extLst>
          </p:cNvPr>
          <p:cNvCxnSpPr>
            <a:cxnSpLocks/>
          </p:cNvCxnSpPr>
          <p:nvPr/>
        </p:nvCxnSpPr>
        <p:spPr>
          <a:xfrm flipH="1">
            <a:off x="7296688" y="5102787"/>
            <a:ext cx="336147" cy="0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5AFEE5B-8964-7945-93F7-0DB2948E25B2}"/>
              </a:ext>
            </a:extLst>
          </p:cNvPr>
          <p:cNvCxnSpPr>
            <a:cxnSpLocks/>
          </p:cNvCxnSpPr>
          <p:nvPr/>
        </p:nvCxnSpPr>
        <p:spPr>
          <a:xfrm flipH="1" flipV="1">
            <a:off x="6095998" y="5210697"/>
            <a:ext cx="1" cy="408867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F802D2B-5CF1-EE40-B4C5-8FABF440C1A0}"/>
              </a:ext>
            </a:extLst>
          </p:cNvPr>
          <p:cNvCxnSpPr>
            <a:cxnSpLocks/>
          </p:cNvCxnSpPr>
          <p:nvPr/>
        </p:nvCxnSpPr>
        <p:spPr>
          <a:xfrm flipH="1" flipV="1">
            <a:off x="4983478" y="5208724"/>
            <a:ext cx="1" cy="408867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D79F877-8360-6641-9945-C58D35DD1C5F}"/>
              </a:ext>
            </a:extLst>
          </p:cNvPr>
          <p:cNvCxnSpPr>
            <a:cxnSpLocks/>
          </p:cNvCxnSpPr>
          <p:nvPr/>
        </p:nvCxnSpPr>
        <p:spPr>
          <a:xfrm>
            <a:off x="2691754" y="4120720"/>
            <a:ext cx="1" cy="322509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321059D-FF84-4E4C-BD98-77364532892B}"/>
              </a:ext>
            </a:extLst>
          </p:cNvPr>
          <p:cNvSpPr/>
          <p:nvPr/>
        </p:nvSpPr>
        <p:spPr>
          <a:xfrm>
            <a:off x="4366675" y="4178567"/>
            <a:ext cx="953181" cy="38174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Polarizer</a:t>
            </a:r>
            <a:endParaRPr lang="en-US" dirty="0">
              <a:solidFill>
                <a:sysClr val="windowText" lastClr="000000"/>
              </a:solidFill>
              <a:latin typeface="Cambria" panose="02040503050406030204" pitchFamily="18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19B8794-F592-2249-A739-FD6309A1BE21}"/>
              </a:ext>
            </a:extLst>
          </p:cNvPr>
          <p:cNvCxnSpPr>
            <a:cxnSpLocks/>
          </p:cNvCxnSpPr>
          <p:nvPr/>
        </p:nvCxnSpPr>
        <p:spPr>
          <a:xfrm>
            <a:off x="5279045" y="4556480"/>
            <a:ext cx="0" cy="394205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701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3EA2B0-906A-6047-AB8D-369129B664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43"/>
          <a:stretch/>
        </p:blipFill>
        <p:spPr>
          <a:xfrm>
            <a:off x="846585" y="616890"/>
            <a:ext cx="10498830" cy="59909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8FD31C4-EACB-CB40-8916-CD37952DD44D}"/>
              </a:ext>
            </a:extLst>
          </p:cNvPr>
          <p:cNvSpPr/>
          <p:nvPr/>
        </p:nvSpPr>
        <p:spPr>
          <a:xfrm>
            <a:off x="3387751" y="4187182"/>
            <a:ext cx="2225537" cy="40980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Polarizer and Motor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162EF77-D921-1B49-B421-7111D9E5C7AB}"/>
              </a:ext>
            </a:extLst>
          </p:cNvPr>
          <p:cNvCxnSpPr>
            <a:cxnSpLocks/>
          </p:cNvCxnSpPr>
          <p:nvPr/>
        </p:nvCxnSpPr>
        <p:spPr>
          <a:xfrm flipH="1" flipV="1">
            <a:off x="3423720" y="3586308"/>
            <a:ext cx="1" cy="609500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A9077D7-2E7C-594E-9BB9-290A49679225}"/>
              </a:ext>
            </a:extLst>
          </p:cNvPr>
          <p:cNvSpPr/>
          <p:nvPr/>
        </p:nvSpPr>
        <p:spPr>
          <a:xfrm>
            <a:off x="5745193" y="1001160"/>
            <a:ext cx="1262699" cy="40980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Inductor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9BAB7C-9E1F-5F45-B027-D677712B7E7A}"/>
              </a:ext>
            </a:extLst>
          </p:cNvPr>
          <p:cNvSpPr/>
          <p:nvPr/>
        </p:nvSpPr>
        <p:spPr>
          <a:xfrm>
            <a:off x="9735384" y="3733750"/>
            <a:ext cx="957899" cy="40980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LASER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F464CC9-931C-714E-9A2D-5576B3DBFD61}"/>
              </a:ext>
            </a:extLst>
          </p:cNvPr>
          <p:cNvCxnSpPr>
            <a:cxnSpLocks/>
          </p:cNvCxnSpPr>
          <p:nvPr/>
        </p:nvCxnSpPr>
        <p:spPr>
          <a:xfrm flipH="1" flipV="1">
            <a:off x="9778514" y="3124250"/>
            <a:ext cx="1" cy="609500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0117AFA-947E-6D4B-9AFE-5EE2EFD03DC5}"/>
              </a:ext>
            </a:extLst>
          </p:cNvPr>
          <p:cNvSpPr/>
          <p:nvPr/>
        </p:nvSpPr>
        <p:spPr>
          <a:xfrm>
            <a:off x="1030011" y="1001160"/>
            <a:ext cx="1464578" cy="40980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Photodiode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70608CD-71AE-2940-B3CF-E871BFFAE338}"/>
              </a:ext>
            </a:extLst>
          </p:cNvPr>
          <p:cNvCxnSpPr>
            <a:cxnSpLocks/>
          </p:cNvCxnSpPr>
          <p:nvPr/>
        </p:nvCxnSpPr>
        <p:spPr>
          <a:xfrm>
            <a:off x="2452413" y="1410962"/>
            <a:ext cx="0" cy="345004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C08B576-ADA6-FA48-B62C-398ADD5203A7}"/>
              </a:ext>
            </a:extLst>
          </p:cNvPr>
          <p:cNvSpPr/>
          <p:nvPr/>
        </p:nvSpPr>
        <p:spPr>
          <a:xfrm>
            <a:off x="4845209" y="5729577"/>
            <a:ext cx="2225537" cy="40980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Cambria" panose="02040503050406030204" pitchFamily="18" charset="0"/>
              </a:rPr>
              <a:t>Motor Control Board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80D462-8251-FC44-A7DC-F5E8219949D6}"/>
              </a:ext>
            </a:extLst>
          </p:cNvPr>
          <p:cNvCxnSpPr>
            <a:cxnSpLocks/>
          </p:cNvCxnSpPr>
          <p:nvPr/>
        </p:nvCxnSpPr>
        <p:spPr>
          <a:xfrm flipH="1">
            <a:off x="4148942" y="6096244"/>
            <a:ext cx="696267" cy="0"/>
          </a:xfrm>
          <a:prstGeom prst="straightConnector1">
            <a:avLst/>
          </a:prstGeom>
          <a:ln w="76200">
            <a:solidFill>
              <a:srgbClr val="FFFFFF">
                <a:alpha val="8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6739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23</Words>
  <Application>Microsoft Macintosh PowerPoint</Application>
  <PresentationFormat>Widescreen</PresentationFormat>
  <Paragraphs>15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Cambria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Panos Oikono</dc:creator>
  <cp:lastModifiedBy>Panos Oikono</cp:lastModifiedBy>
  <cp:revision>3</cp:revision>
  <dcterms:created xsi:type="dcterms:W3CDTF">2021-04-13T15:51:14Z</dcterms:created>
  <dcterms:modified xsi:type="dcterms:W3CDTF">2021-04-13T16:45:55Z</dcterms:modified>
</cp:coreProperties>
</file>

<file path=docProps/thumbnail.jpeg>
</file>